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33"/>
  </p:normalViewPr>
  <p:slideViewPr>
    <p:cSldViewPr snapToGrid="0" snapToObjects="1">
      <p:cViewPr varScale="1">
        <p:scale>
          <a:sx n="115" d="100"/>
          <a:sy n="115" d="100"/>
        </p:scale>
        <p:origin x="22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4A83D-20F4-E14F-AC44-EF1F5DE450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F1DCF-9C87-5B43-8E34-1E584AC7DA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E7281-DA1E-E24B-A926-A8C9D3E9A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5B4E-A2CD-F745-B53B-47A530C4E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3EAE4-BB18-1343-A85D-2687ED94E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618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0EF3-BD55-1E4E-BA96-130BE8AF5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197A17-653E-0240-A2F9-F371B1189D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48F08-C9AF-0849-9904-DB4323C49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75BF4-6BFD-EE4D-84BD-5AABACF71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D9BFB-0E59-B44B-B64B-534A3F991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333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626655-008C-FB47-B009-48EE536261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8B84F0-4374-AE4A-A9AA-FF1357411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C8360-B11C-4749-9BE8-FB56D1E11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286D0-40BB-C341-9AF1-1F138B268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BAB78-477F-C442-A202-4C6FDF414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03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39E72-C86F-CF45-BB46-50BF2C99B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F64E0-F834-8C41-A6D5-66C936628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65F6D-2B15-224A-AC08-80DE1B6D6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288EA-9073-1D49-9BF0-5AF094D39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ED7D8-9757-FA43-923F-65558588A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68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41EBA-8372-774E-B2A9-72939FEEB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8D418D-F3EC-1C45-8074-D841B96BB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0508F-86B3-E544-8009-FB0F6E212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DD138-0B36-C945-9230-257B54ED2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AD8A1-56D4-6440-B3B0-6618A784A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923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B3C3E-F49B-C947-9269-B7C961B91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A676A-3DD7-1140-9211-A301CC7541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D164FD-51F8-3842-9E9D-6869978AA3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C7A657-0D27-3341-BDB1-7021E1A1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A0186-6E01-284D-A3CA-D31A3A41F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8FD61-84CA-5343-98F4-94AD457A6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0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2E3D3-976E-914A-B1E6-B5286A4C8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41CDD0-5C9F-D74B-ABF7-4B500CEE1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424038-C1D0-0241-A64C-482285BF5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DEC0F6-6E52-F64D-BFEA-A2631C36A0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BFB771-1BCB-F04A-B164-A7E1C9F783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F0FBE-26AA-D848-B0B8-76CCF9D73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B812CB-4492-5B48-9EEB-F9CB92D02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93F727-7F68-1C4A-8E49-DB9EC5401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800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0D3B7-F653-C747-99C7-5653103DE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7FA469-D359-FB46-BFD9-0E793B1DD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F80696-00BE-9D48-A984-172059765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CE91DF-4E9D-1549-A708-91C9B1F28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187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95C2F2-1470-6C4F-8BFC-8383B7D75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21CF68-4EF2-8446-A609-354BBEBA5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254945-1B03-7C4A-8A09-7489ABC93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578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5A4B2-881A-0249-A581-BF16C215B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1744C-2BDA-814D-B047-0CBEA1BC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2469CB-A89F-6D49-8EDC-87ADB4ABB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4C56A9-9699-2242-AA86-634A7B487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0984B-1BCA-8647-8B05-5E2CA4875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3CA942-2CE6-544D-9A14-56AFC9F3B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388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DA010-F2EE-8A4F-886A-3F2A9D152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F7384D-A8EE-8B4C-B5AB-4F781EEBDA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9D4757-E339-2043-8D65-2EB9A092B3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2F4AB3-92C9-3043-A598-A50453766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F7F1B-D541-C24F-A96A-A73006F2C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1AD2A5-3D4F-1D4B-9135-4B00F0997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65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7C06B8-CE7F-D148-99A3-9070D0140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255D2-8C02-E644-A13F-225B8D0A6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5406A-77E0-F341-9B02-AE50A9BFBD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87D4E-1FD9-0F49-ADA6-F04EB9E54D97}" type="datetimeFigureOut">
              <a:t>1/14/26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4BCD9-4CF4-9943-9165-0FE272C9FB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1C136-AA0E-FA4B-817C-3044A266C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F1468-C864-1B48-8B85-D18912AA5E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342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8AC582-9FEF-0B40-8FED-CCF6E9101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102" y="498816"/>
            <a:ext cx="8624781" cy="54113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220EE0-388A-964B-A0FD-FC0475FBB5EC}"/>
              </a:ext>
            </a:extLst>
          </p:cNvPr>
          <p:cNvSpPr txBox="1"/>
          <p:nvPr/>
        </p:nvSpPr>
        <p:spPr>
          <a:xfrm>
            <a:off x="9210909" y="1070517"/>
            <a:ext cx="262053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search place name in WHG, optionally with country/ies filter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returns env profile (signature) and sub-basin feature mapped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find 5 most similar World Heritage cites (of 254)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C9423E-41F1-CD4D-A6F8-3C73FA0E52E8}"/>
              </a:ext>
            </a:extLst>
          </p:cNvPr>
          <p:cNvSpPr txBox="1"/>
          <p:nvPr/>
        </p:nvSpPr>
        <p:spPr>
          <a:xfrm>
            <a:off x="9099395" y="602166"/>
            <a:ext cx="252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Main &gt; WHG API</a:t>
            </a:r>
          </a:p>
        </p:txBody>
      </p:sp>
    </p:spTree>
    <p:extLst>
      <p:ext uri="{BB962C8B-B14F-4D97-AF65-F5344CB8AC3E}">
        <p14:creationId xmlns:p14="http://schemas.microsoft.com/office/powerpoint/2010/main" val="171243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220EE0-388A-964B-A0FD-FC0475FBB5EC}"/>
              </a:ext>
            </a:extLst>
          </p:cNvPr>
          <p:cNvSpPr txBox="1"/>
          <p:nvPr/>
        </p:nvSpPr>
        <p:spPr>
          <a:xfrm>
            <a:off x="9210909" y="1070517"/>
            <a:ext cx="262053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search place name in bespoke gazetteer of 97k places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returns env profile (signature) and sub-basin feature mapped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find 5 most places in EDOP gazetteer (of 97k)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C9423E-41F1-CD4D-A6F8-3C73FA0E52E8}"/>
              </a:ext>
            </a:extLst>
          </p:cNvPr>
          <p:cNvSpPr txBox="1"/>
          <p:nvPr/>
        </p:nvSpPr>
        <p:spPr>
          <a:xfrm>
            <a:off x="9099395" y="602166"/>
            <a:ext cx="252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Main &gt; EDOP Gaz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1072C2-A7C2-5C4E-9538-6FCF736BE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64" y="524106"/>
            <a:ext cx="8609965" cy="553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51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220EE0-388A-964B-A0FD-FC0475FBB5EC}"/>
              </a:ext>
            </a:extLst>
          </p:cNvPr>
          <p:cNvSpPr txBox="1"/>
          <p:nvPr/>
        </p:nvSpPr>
        <p:spPr>
          <a:xfrm>
            <a:off x="9210909" y="1070517"/>
            <a:ext cx="26205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enter lon/lat coordinates, 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get signature for hard-coded coords of Timbuktu, Mali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C9423E-41F1-CD4D-A6F8-3C73FA0E52E8}"/>
              </a:ext>
            </a:extLst>
          </p:cNvPr>
          <p:cNvSpPr txBox="1"/>
          <p:nvPr/>
        </p:nvSpPr>
        <p:spPr>
          <a:xfrm>
            <a:off x="9099395" y="602166"/>
            <a:ext cx="252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Main &gt; Coordinates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C8CD26-AEDD-1A42-B58E-A74F765F1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401" y="602166"/>
            <a:ext cx="6163554" cy="367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65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220EE0-388A-964B-A0FD-FC0475FBB5EC}"/>
              </a:ext>
            </a:extLst>
          </p:cNvPr>
          <p:cNvSpPr txBox="1"/>
          <p:nvPr/>
        </p:nvSpPr>
        <p:spPr>
          <a:xfrm>
            <a:off x="9210909" y="1070517"/>
            <a:ext cx="262053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list of 20 basin clusters, labeld for principal characteristics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select one and WH cites within basins of that cluster are mapped and listed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C9423E-41F1-CD4D-A6F8-3C73FA0E52E8}"/>
              </a:ext>
            </a:extLst>
          </p:cNvPr>
          <p:cNvSpPr txBox="1"/>
          <p:nvPr/>
        </p:nvSpPr>
        <p:spPr>
          <a:xfrm>
            <a:off x="9099395" y="602166"/>
            <a:ext cx="252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Basins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C713E8-2D04-5C4A-9725-BF311698A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150" y="602166"/>
            <a:ext cx="8349245" cy="526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571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220EE0-388A-964B-A0FD-FC0475FBB5EC}"/>
              </a:ext>
            </a:extLst>
          </p:cNvPr>
          <p:cNvSpPr txBox="1"/>
          <p:nvPr/>
        </p:nvSpPr>
        <p:spPr>
          <a:xfrm>
            <a:off x="9210909" y="1167928"/>
            <a:ext cx="262053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Navigate the hierarchical OneEarth framework of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/>
              <a:t>Realms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/>
              <a:t>Sub-realms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/>
              <a:t>Bioregions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/>
              <a:t>Ecoregions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selected featres are mapped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Forthcoming: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/>
              <a:t>intersecting basins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/>
              <a:t>basin-derived signatures per Ecoregion,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/>
              <a:t>Cities with ecoregion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/>
              <a:t>??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C9423E-41F1-CD4D-A6F8-3C73FA0E52E8}"/>
              </a:ext>
            </a:extLst>
          </p:cNvPr>
          <p:cNvSpPr txBox="1"/>
          <p:nvPr/>
        </p:nvSpPr>
        <p:spPr>
          <a:xfrm>
            <a:off x="9099395" y="602166"/>
            <a:ext cx="252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Ecoregions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9EE371-35B1-724B-9D99-0FB2D0AAD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13" y="602166"/>
            <a:ext cx="8989796" cy="476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84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220EE0-388A-964B-A0FD-FC0475FBB5EC}"/>
              </a:ext>
            </a:extLst>
          </p:cNvPr>
          <p:cNvSpPr txBox="1"/>
          <p:nvPr/>
        </p:nvSpPr>
        <p:spPr>
          <a:xfrm>
            <a:off x="9210909" y="1167928"/>
            <a:ext cx="26205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City dropdown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on selection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/>
              <a:t>Env Profile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/>
              <a:t>find similar on env dimensions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/>
              <a:t>find similar on on of 4 semantic dimension “bands” (derived from Wikipedia text)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C9423E-41F1-CD4D-A6F8-3C73FA0E52E8}"/>
              </a:ext>
            </a:extLst>
          </p:cNvPr>
          <p:cNvSpPr txBox="1"/>
          <p:nvPr/>
        </p:nvSpPr>
        <p:spPr>
          <a:xfrm>
            <a:off x="9099395" y="602166"/>
            <a:ext cx="252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WH Cities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99193E-2461-5B4A-8443-BAFB2647E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61" y="602166"/>
            <a:ext cx="8229707" cy="539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33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220EE0-388A-964B-A0FD-FC0475FBB5EC}"/>
              </a:ext>
            </a:extLst>
          </p:cNvPr>
          <p:cNvSpPr txBox="1"/>
          <p:nvPr/>
        </p:nvSpPr>
        <p:spPr>
          <a:xfrm>
            <a:off x="9210909" y="1167928"/>
            <a:ext cx="26205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Select site from dropdown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retrieve Env Profile for containing basin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toggle English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find similar (env)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find sim (semantic) using Wikipedia text embeddings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C9423E-41F1-CD4D-A6F8-3C73FA0E52E8}"/>
              </a:ext>
            </a:extLst>
          </p:cNvPr>
          <p:cNvSpPr txBox="1"/>
          <p:nvPr/>
        </p:nvSpPr>
        <p:spPr>
          <a:xfrm>
            <a:off x="9099395" y="602166"/>
            <a:ext cx="252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20 WH Sites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C6A0DB-DB21-4743-80FC-6015CFDBD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825" y="602166"/>
            <a:ext cx="8364699" cy="546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12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203</Words>
  <Application>Microsoft Macintosh PowerPoint</Application>
  <PresentationFormat>Widescreen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 Grossner</dc:creator>
  <cp:lastModifiedBy>K Grossner</cp:lastModifiedBy>
  <cp:revision>5</cp:revision>
  <dcterms:created xsi:type="dcterms:W3CDTF">2026-01-14T22:00:25Z</dcterms:created>
  <dcterms:modified xsi:type="dcterms:W3CDTF">2026-01-14T22:21:45Z</dcterms:modified>
</cp:coreProperties>
</file>

<file path=docProps/thumbnail.jpeg>
</file>